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7ADD307A-0941-4750-9DD5-652EBF385F50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B721C66-D47E-41BE-AB96-32A156B960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6006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D307A-0941-4750-9DD5-652EBF385F50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1C66-D47E-41BE-AB96-32A156B960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826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D307A-0941-4750-9DD5-652EBF385F50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1C66-D47E-41BE-AB96-32A156B960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37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D307A-0941-4750-9DD5-652EBF385F50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1C66-D47E-41BE-AB96-32A156B960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904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1784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7ADD307A-0941-4750-9DD5-652EBF385F50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/>
          <a:p>
            <a:fld id="{FB721C66-D47E-41BE-AB96-32A156B960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582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D307A-0941-4750-9DD5-652EBF385F50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1C66-D47E-41BE-AB96-32A156B960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959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D307A-0941-4750-9DD5-652EBF385F50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1C66-D47E-41BE-AB96-32A156B960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785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D307A-0941-4750-9DD5-652EBF385F50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1C66-D47E-41BE-AB96-32A156B960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28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D307A-0941-4750-9DD5-652EBF385F50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1C66-D47E-41BE-AB96-32A156B960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856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D307A-0941-4750-9DD5-652EBF385F50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FB721C66-D47E-41BE-AB96-32A156B9606A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75443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7ADD307A-0941-4750-9DD5-652EBF385F50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FB721C66-D47E-41BE-AB96-32A156B9606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39229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ADD307A-0941-4750-9DD5-652EBF385F50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B721C66-D47E-41BE-AB96-32A156B9606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2053932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1B91BC-3D9F-4E87-B4C8-781D6EEDFA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1707" y="2474721"/>
            <a:ext cx="9068586" cy="2590800"/>
          </a:xfrm>
        </p:spPr>
        <p:txBody>
          <a:bodyPr/>
          <a:lstStyle/>
          <a:p>
            <a:r>
              <a:rPr lang="ru-RU" dirty="0"/>
              <a:t>Первый комплексный обед</a:t>
            </a:r>
          </a:p>
        </p:txBody>
      </p:sp>
    </p:spTree>
    <p:extLst>
      <p:ext uri="{BB962C8B-B14F-4D97-AF65-F5344CB8AC3E}">
        <p14:creationId xmlns:p14="http://schemas.microsoft.com/office/powerpoint/2010/main" val="3611854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CED4ED-2CCD-46A3-8576-E26976815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9493" y="379874"/>
            <a:ext cx="6260288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>Салат из свеклы на растительном масле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309CAEE7-63F9-439B-9552-9AEB29B3A12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51" y="604417"/>
            <a:ext cx="3993708" cy="5649165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284B64D2-778B-4187-ADD3-03105C93504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493" y="1861837"/>
            <a:ext cx="3263503" cy="4351338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E694D89-1D25-48C1-AEA6-BE71557AB9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4732" y="1821430"/>
            <a:ext cx="3293809" cy="439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665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5FADB2-D1EC-43A8-A701-5AACB3C00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5961" y="974622"/>
            <a:ext cx="5589639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>Рассольник ленинградский	 с крупой перловой со сметаной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1B0D12C1-E0D1-4CB5-A66F-EA29885B20F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89" y="505228"/>
            <a:ext cx="4133952" cy="5847544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08B7C662-80FE-4F72-8322-70E1A685CF7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732483" y="2320108"/>
            <a:ext cx="3205929" cy="4274573"/>
          </a:xfrm>
        </p:spPr>
      </p:pic>
    </p:spTree>
    <p:extLst>
      <p:ext uri="{BB962C8B-B14F-4D97-AF65-F5344CB8AC3E}">
        <p14:creationId xmlns:p14="http://schemas.microsoft.com/office/powerpoint/2010/main" val="3060432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13551B-6DB0-463F-94A9-80C706253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7898" y="754243"/>
            <a:ext cx="3990367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>Рыба запеченная с картофелем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D0743FBF-EF62-4FD9-8494-640704E6D25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36" y="543545"/>
            <a:ext cx="4079774" cy="5770909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1420B15D-7D9B-476B-AEE9-006BEA4E0CE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8265" y="1752419"/>
            <a:ext cx="3031215" cy="4041621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46C0E1C-0C5F-424E-9F00-D29554A5B7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772" y="2929678"/>
            <a:ext cx="3636405" cy="286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601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AB04DF-E1D6-4CD8-BBB9-CA461978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0341" y="557264"/>
            <a:ext cx="3750022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>Компот из вишни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DF4A2857-38BB-4ED7-BAE7-4252CB004B9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44" y="557264"/>
            <a:ext cx="4095329" cy="5792910"/>
          </a:xfrm>
        </p:spPr>
      </p:pic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F5F9734F-EDA2-4C8B-A984-77C6818A29B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7052" y="1949396"/>
            <a:ext cx="3263504" cy="4351339"/>
          </a:xfr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FCA8847-3748-4772-BDB8-39A02011E4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754" y="1949397"/>
            <a:ext cx="3263504" cy="435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228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4A59EA00-722A-4F8D-A682-906ECE0B8DF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52" y="808452"/>
            <a:ext cx="3452361" cy="4883421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78756056-82EE-48C7-822F-C424693C01B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690" y="808451"/>
            <a:ext cx="3357517" cy="4883421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B5C86F4-23DB-455A-BC6C-50B24463CE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19020" y="1166600"/>
            <a:ext cx="5487458" cy="4167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955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1DE61BA-D7B8-47B7-BAC5-E21D1E6BD5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30788" y="-1372"/>
            <a:ext cx="5145556" cy="6860743"/>
          </a:xfrm>
        </p:spPr>
      </p:pic>
    </p:spTree>
    <p:extLst>
      <p:ext uri="{BB962C8B-B14F-4D97-AF65-F5344CB8AC3E}">
        <p14:creationId xmlns:p14="http://schemas.microsoft.com/office/powerpoint/2010/main" val="38312370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Савон">
      <a:dk1>
        <a:sysClr val="windowText" lastClr="000000"/>
      </a:dk1>
      <a:lt1>
        <a:sysClr val="window" lastClr="FFFFFF"/>
      </a:lt1>
      <a:dk2>
        <a:srgbClr val="736059"/>
      </a:dk2>
      <a:lt2>
        <a:srgbClr val="E7E0C7"/>
      </a:lt2>
      <a:accent1>
        <a:srgbClr val="92B0C8"/>
      </a:accent1>
      <a:accent2>
        <a:srgbClr val="E37C3D"/>
      </a:accent2>
      <a:accent3>
        <a:srgbClr val="A5AB81"/>
      </a:accent3>
      <a:accent4>
        <a:srgbClr val="E9B635"/>
      </a:accent4>
      <a:accent5>
        <a:srgbClr val="7BA79D"/>
      </a:accent5>
      <a:accent6>
        <a:srgbClr val="968C8C"/>
      </a:accent6>
      <a:hlink>
        <a:srgbClr val="F7A115"/>
      </a:hlink>
      <a:folHlink>
        <a:srgbClr val="969696"/>
      </a:folHlink>
    </a:clrScheme>
    <a:fontScheme name="Савон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3F20CFC1-E34F-405B-AA49-5BE0E194F1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Савон</Template>
  <TotalTime>21</TotalTime>
  <Words>25</Words>
  <Application>Microsoft Office PowerPoint</Application>
  <PresentationFormat>Широкоэкранный</PresentationFormat>
  <Paragraphs>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Garamond</vt:lpstr>
      <vt:lpstr>Савон</vt:lpstr>
      <vt:lpstr>Первый комплексный обед</vt:lpstr>
      <vt:lpstr>Салат из свеклы на растительном масле</vt:lpstr>
      <vt:lpstr>Рассольник ленинградский  с крупой перловой со сметаной</vt:lpstr>
      <vt:lpstr>Рыба запеченная с картофелем</vt:lpstr>
      <vt:lpstr>Компот из вишни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Первый комплексный обед</dc:title>
  <dc:creator>User</dc:creator>
  <cp:lastModifiedBy>User</cp:lastModifiedBy>
  <cp:revision>11</cp:revision>
  <dcterms:created xsi:type="dcterms:W3CDTF">2023-05-11T10:50:39Z</dcterms:created>
  <dcterms:modified xsi:type="dcterms:W3CDTF">2023-05-11T11:11:54Z</dcterms:modified>
</cp:coreProperties>
</file>